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11"/>
  </p:normalViewPr>
  <p:slideViewPr>
    <p:cSldViewPr snapToGrid="0" snapToObjects="1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477-FEBB-F844-832B-DFE502DFA80E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6D3E-60CE-7E4E-AC30-38768926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Coniferous 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vegetation composed primarily of cone-bearing needle-leaved or scale-leaved evergreen trees, found in areas that have long winters and moderate to high annual precipitation. The northern Eurasian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coniferous 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the taiga, or the boreal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16D3E-60CE-7E4E-AC30-38768926B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0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47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5C93-66FB-E54D-9B8B-9F1E7B23C71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690-9E1C-EE46-B9E2-E41138F1B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Western Cordillera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1268F-13F9-E542-973D-AEB4C064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3" r="-1" b="29718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D1376-3906-E944-A0E3-030B4F3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D2F82-22C1-B44B-A2CD-1652EAEC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" y="1461532"/>
            <a:ext cx="4669829" cy="3926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6A3D-6F0D-C340-AF13-265BE50E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Western coast of Canada</a:t>
            </a:r>
          </a:p>
          <a:p>
            <a:r>
              <a:rPr lang="en-US">
                <a:solidFill>
                  <a:srgbClr val="FFFFFF"/>
                </a:solidFill>
              </a:rPr>
              <a:t>Covers mostly the Yukon, BC and parts of Western Alberta</a:t>
            </a:r>
          </a:p>
        </p:txBody>
      </p:sp>
    </p:spTree>
    <p:extLst>
      <p:ext uri="{BB962C8B-B14F-4D97-AF65-F5344CB8AC3E}">
        <p14:creationId xmlns:p14="http://schemas.microsoft.com/office/powerpoint/2010/main" val="30353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35B45-F893-1B40-805F-0AA69D66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Physical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2FDB3-2185-3E45-A285-C80AEC0B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6" y="2089295"/>
            <a:ext cx="4937197" cy="2670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9D81-D510-CE45-A750-DA68A97D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sharp peaked mountain ranges separated by valleys and plateaus, running north to south</a:t>
            </a:r>
          </a:p>
          <a:p>
            <a:r>
              <a:rPr lang="en-US">
                <a:solidFill>
                  <a:srgbClr val="FFFFFF"/>
                </a:solidFill>
              </a:rPr>
              <a:t>Created recently by the collision of the North American and Pacific Plates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709DA-70C7-A84F-9D00-51F0761E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Vegetation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4B4D9-04C8-9B44-B7A9-717D2C8A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191072"/>
            <a:ext cx="3856774" cy="25647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DE20-7E92-9649-A821-04CE8C41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Herbs, Lichens and shrubs at higher elevations</a:t>
            </a:r>
          </a:p>
          <a:p>
            <a:r>
              <a:rPr lang="en-US">
                <a:solidFill>
                  <a:srgbClr val="FFFFFF"/>
                </a:solidFill>
              </a:rPr>
              <a:t>Coniferous forests, and grasslands at lower elevations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5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D6FF9-9063-7E4B-84DD-96A57E3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Natural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A95D3-8E66-1047-97C5-93E368968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6" b="1"/>
          <a:stretch/>
        </p:blipFill>
        <p:spPr>
          <a:xfrm>
            <a:off x="247757" y="1700561"/>
            <a:ext cx="4817254" cy="3448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D183-1D0A-1E4D-ADC6-28DCACAA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Rich in minerals </a:t>
            </a:r>
          </a:p>
          <a:p>
            <a:r>
              <a:rPr lang="en-US">
                <a:solidFill>
                  <a:srgbClr val="FFFFFF"/>
                </a:solidFill>
              </a:rPr>
              <a:t>Timber</a:t>
            </a:r>
          </a:p>
          <a:p>
            <a:r>
              <a:rPr lang="en-US">
                <a:solidFill>
                  <a:srgbClr val="FFFFFF"/>
                </a:solidFill>
              </a:rPr>
              <a:t>Hydro Electricity</a:t>
            </a:r>
          </a:p>
        </p:txBody>
      </p:sp>
    </p:spTree>
    <p:extLst>
      <p:ext uri="{BB962C8B-B14F-4D97-AF65-F5344CB8AC3E}">
        <p14:creationId xmlns:p14="http://schemas.microsoft.com/office/powerpoint/2010/main" val="1761271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Western Cordillera</vt:lpstr>
      <vt:lpstr>Location</vt:lpstr>
      <vt:lpstr>Physical Features</vt:lpstr>
      <vt:lpstr>Vegetation</vt:lpstr>
      <vt:lpstr>Natural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Cordillera</dc:title>
  <dc:creator>Yashneel Prahalad</dc:creator>
  <cp:lastModifiedBy>Yashneel Prahalad</cp:lastModifiedBy>
  <cp:revision>1</cp:revision>
  <dcterms:created xsi:type="dcterms:W3CDTF">2019-09-09T15:58:27Z</dcterms:created>
  <dcterms:modified xsi:type="dcterms:W3CDTF">2019-09-09T15:59:09Z</dcterms:modified>
</cp:coreProperties>
</file>