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11"/>
  </p:normalViewPr>
  <p:slideViewPr>
    <p:cSldViewPr snapToGrid="0" snapToObjects="1">
      <p:cViewPr varScale="1">
        <p:scale>
          <a:sx n="76" d="100"/>
          <a:sy n="76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3477-FEBB-F844-832B-DFE502DFA80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16D3E-60CE-7E4E-AC30-38768926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Coniferous forest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vegetation composed primarily of cone-bearing needle-leaved or scale-leaved evergreen trees, found in areas that have long winters and moderate to high annual precipitation. The northern Eurasian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coniferous forest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the taiga, or the boreal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16D3E-60CE-7E4E-AC30-38768926B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00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0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47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4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5C93-66FB-E54D-9B8B-9F1E7B23C71E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4B16AA-0DB5-D340-B99E-CCCA082E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6690-9E1C-EE46-B9E2-E41138F1B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Interior Plains (Prairies)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9FD38-B8B0-154C-8198-8F17307D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67" y="751850"/>
            <a:ext cx="6656101" cy="37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D1376-3906-E944-A0E3-030B4F32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56A3D-6F0D-C340-AF13-265BE50E2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Extends through the middle of Canada from north to south</a:t>
            </a:r>
          </a:p>
          <a:p>
            <a:r>
              <a:rPr lang="en-US" dirty="0">
                <a:solidFill>
                  <a:srgbClr val="FFFFFF"/>
                </a:solidFill>
              </a:rPr>
              <a:t>Covers most of Alberta, Saskatchewan, and some of the NWT and Manitoba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45A1E-219C-2C47-99FF-7E330558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33" y="1529229"/>
            <a:ext cx="4263283" cy="35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35B45-F893-1B40-805F-0AA69D66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Physical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9D81-D510-CE45-A750-DA68A97D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Very flat, with fertile soil</a:t>
            </a:r>
          </a:p>
          <a:p>
            <a:r>
              <a:rPr lang="en-US" dirty="0">
                <a:solidFill>
                  <a:srgbClr val="FFFFFF"/>
                </a:solidFill>
              </a:rPr>
              <a:t>Created when sediments from the shield and they Rocky Mountains were deposited in shallow inland seas and compressed into layers of sedimentary rock.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1AAAA-6DF5-B042-B4DE-6F61D836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15" y="1790700"/>
            <a:ext cx="4363125" cy="3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709DA-70C7-A84F-9D00-51F0761E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Vegetation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DE20-7E92-9649-A821-04CE8C41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Mostlt</a:t>
            </a:r>
            <a:r>
              <a:rPr lang="en-US" dirty="0">
                <a:solidFill>
                  <a:srgbClr val="FFFFFF"/>
                </a:solidFill>
              </a:rPr>
              <a:t> grasses and herbs, no trees</a:t>
            </a:r>
          </a:p>
          <a:p>
            <a:r>
              <a:rPr lang="en-US" dirty="0">
                <a:solidFill>
                  <a:srgbClr val="FFFFFF"/>
                </a:solidFill>
              </a:rPr>
              <a:t>Northern part covered in coniferous trees, area known as the Boreal forest that extends from the Rockies to the eastern coast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1FBC1-F5F1-B947-BF97-400E466F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82" y="1581537"/>
            <a:ext cx="4788959" cy="34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D6FF9-9063-7E4B-84DD-96A57E3F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Natural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D183-1D0A-1E4D-ADC6-28DCACAA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Used for farming wheat and cattle </a:t>
            </a:r>
          </a:p>
          <a:p>
            <a:r>
              <a:rPr lang="en-US" dirty="0">
                <a:solidFill>
                  <a:srgbClr val="FFFFFF"/>
                </a:solidFill>
              </a:rPr>
              <a:t>Known as Canada’s Bread Basket</a:t>
            </a:r>
          </a:p>
          <a:p>
            <a:r>
              <a:rPr lang="en-US" dirty="0">
                <a:solidFill>
                  <a:srgbClr val="FFFFFF"/>
                </a:solidFill>
              </a:rPr>
              <a:t>Sedimentary rocks contain rich deposits of minerals, coal, oil and gas deposits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D952F-25C3-604B-B744-7C1D8A4E8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26" y="1790699"/>
            <a:ext cx="4658828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11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151</Words>
  <Application>Microsoft Macintosh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Interior Plains (Prairies)</vt:lpstr>
      <vt:lpstr>Location</vt:lpstr>
      <vt:lpstr>Physical Features</vt:lpstr>
      <vt:lpstr>Vegetation</vt:lpstr>
      <vt:lpstr>Natural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Cordillera</dc:title>
  <dc:creator>Yashneel Prahalad</dc:creator>
  <cp:lastModifiedBy>Yashneel Prahalad</cp:lastModifiedBy>
  <cp:revision>3</cp:revision>
  <dcterms:created xsi:type="dcterms:W3CDTF">2019-09-09T15:58:27Z</dcterms:created>
  <dcterms:modified xsi:type="dcterms:W3CDTF">2019-09-11T14:45:37Z</dcterms:modified>
</cp:coreProperties>
</file>