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8"/>
    <p:restoredTop sz="86034"/>
  </p:normalViewPr>
  <p:slideViewPr>
    <p:cSldViewPr snapToGrid="0" snapToObjects="1">
      <p:cViewPr varScale="1">
        <p:scale>
          <a:sx n="81" d="100"/>
          <a:sy n="81" d="100"/>
        </p:scale>
        <p:origin x="192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53477-FEBB-F844-832B-DFE502DFA80E}" type="datetimeFigureOut">
              <a:rPr lang="en-US" smtClean="0"/>
              <a:t>9/16/19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16D3E-60CE-7E4E-AC30-38768926B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66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Deciduous trees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 giant flowering plants. They include oaks, maples, and beeches, and they grow in many parts of the world. The word 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deciduous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means to “fall off,” and every fall these 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trees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shed their leaves. Most 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deciduous trees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 broad-leaved, with wide, flat leaves.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16D3E-60CE-7E4E-AC30-38768926B0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66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16D3E-60CE-7E4E-AC30-38768926B0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15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5C93-66FB-E54D-9B8B-9F1E7B23C71E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16AA-0DB5-D340-B99E-CCCA082E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45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5C93-66FB-E54D-9B8B-9F1E7B23C71E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16AA-0DB5-D340-B99E-CCCA082E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92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5C93-66FB-E54D-9B8B-9F1E7B23C71E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16AA-0DB5-D340-B99E-CCCA082EB53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4006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5C93-66FB-E54D-9B8B-9F1E7B23C71E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16AA-0DB5-D340-B99E-CCCA082E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10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5C93-66FB-E54D-9B8B-9F1E7B23C71E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16AA-0DB5-D340-B99E-CCCA082EB53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647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5C93-66FB-E54D-9B8B-9F1E7B23C71E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16AA-0DB5-D340-B99E-CCCA082E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03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5C93-66FB-E54D-9B8B-9F1E7B23C71E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16AA-0DB5-D340-B99E-CCCA082E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97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5C93-66FB-E54D-9B8B-9F1E7B23C71E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16AA-0DB5-D340-B99E-CCCA082E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5C93-66FB-E54D-9B8B-9F1E7B23C71E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16AA-0DB5-D340-B99E-CCCA082E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61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5C93-66FB-E54D-9B8B-9F1E7B23C71E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16AA-0DB5-D340-B99E-CCCA082E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49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5C93-66FB-E54D-9B8B-9F1E7B23C71E}" type="datetimeFigureOut">
              <a:rPr lang="en-US" smtClean="0"/>
              <a:t>9/16/19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16AA-0DB5-D340-B99E-CCCA082E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73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5C93-66FB-E54D-9B8B-9F1E7B23C71E}" type="datetimeFigureOut">
              <a:rPr lang="en-US" smtClean="0"/>
              <a:t>9/16/19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16AA-0DB5-D340-B99E-CCCA082E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48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5C93-66FB-E54D-9B8B-9F1E7B23C71E}" type="datetimeFigureOut">
              <a:rPr lang="en-US" smtClean="0"/>
              <a:t>9/16/19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16AA-0DB5-D340-B99E-CCCA082E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3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5C93-66FB-E54D-9B8B-9F1E7B23C71E}" type="datetimeFigureOut">
              <a:rPr lang="en-US" smtClean="0"/>
              <a:t>9/16/19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16AA-0DB5-D340-B99E-CCCA082E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79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5C93-66FB-E54D-9B8B-9F1E7B23C71E}" type="datetimeFigureOut">
              <a:rPr lang="en-US" smtClean="0"/>
              <a:t>9/16/19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16AA-0DB5-D340-B99E-CCCA082E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19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5C93-66FB-E54D-9B8B-9F1E7B23C71E}" type="datetimeFigureOut">
              <a:rPr lang="en-US" smtClean="0"/>
              <a:t>9/16/19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16AA-0DB5-D340-B99E-CCCA082E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47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45C93-66FB-E54D-9B8B-9F1E7B23C71E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34B16AA-0DB5-D340-B99E-CCCA082E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9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26690-9E1C-EE46-B9E2-E41138F1B4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643" y="4460179"/>
            <a:ext cx="9158157" cy="1096648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/>
              <a:t>Great Lakes St. Lawrence Lowlands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678FC1-92DB-6F40-BD56-7BECCFB2B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444862"/>
            <a:ext cx="6055888" cy="401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8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AD1376-3906-E944-A0E3-030B4F324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56A3D-6F0D-C340-AF13-265BE50E2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South of the Canadian Shield in Ontario and Quebec</a:t>
            </a:r>
          </a:p>
          <a:p>
            <a:r>
              <a:rPr lang="en-US" dirty="0">
                <a:solidFill>
                  <a:srgbClr val="FFFFFF"/>
                </a:solidFill>
              </a:rPr>
              <a:t>Smallest landform region in Canada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B0E8EC-3DF1-A54C-AFCB-DC5F552EC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65" y="1782976"/>
            <a:ext cx="4946805" cy="370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80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A35B45-F893-1B40-805F-0AA69D66D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Physical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69D81-D510-CE45-A750-DA68A97D2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Glaciers deposited a huge amount of soul, sand, and gravel here, creating flat plains with small hills and river valleys</a:t>
            </a:r>
          </a:p>
          <a:p>
            <a:r>
              <a:rPr lang="en-US" dirty="0">
                <a:solidFill>
                  <a:srgbClr val="FFFFFF"/>
                </a:solidFill>
              </a:rPr>
              <a:t>Great Lakes are located in basins gouged out by glaciers. 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56812B-2B8A-5143-91D2-469C7F168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92" y="1723465"/>
            <a:ext cx="5939367" cy="39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08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5709DA-70C7-A84F-9D00-51F0761E8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Vegetation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3DE20-7E92-9649-A821-04CE8C413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Prior to heavy farming and urban sprawl this area was home to large mixed </a:t>
            </a:r>
            <a:r>
              <a:rPr lang="en-US" dirty="0" err="1">
                <a:solidFill>
                  <a:srgbClr val="FFFFFF"/>
                </a:solidFill>
              </a:rPr>
              <a:t>forrests</a:t>
            </a: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B5F7BF-4903-6949-807A-AD45A9BDF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64" y="1880773"/>
            <a:ext cx="4670060" cy="309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58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D6FF9-9063-7E4B-84DD-96A57E3F4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Natural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AD183-1D0A-1E4D-ADC6-28DCACAA0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50% of Canada’s population lives here</a:t>
            </a:r>
          </a:p>
          <a:p>
            <a:r>
              <a:rPr lang="en-US" dirty="0">
                <a:solidFill>
                  <a:srgbClr val="FFFFFF"/>
                </a:solidFill>
              </a:rPr>
              <a:t>70% of Canada’s manufacturing industries are located here</a:t>
            </a:r>
          </a:p>
          <a:p>
            <a:r>
              <a:rPr lang="en-US" dirty="0">
                <a:solidFill>
                  <a:srgbClr val="FFFFFF"/>
                </a:solidFill>
              </a:rPr>
              <a:t>Well-suited to farming because of excellent soil and warm climate.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796E06-723C-C748-B811-57669CC6C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57" y="2046526"/>
            <a:ext cx="4931462" cy="326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7114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106</Words>
  <Application>Microsoft Macintosh PowerPoint</Application>
  <PresentationFormat>Widescreen</PresentationFormat>
  <Paragraphs>16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Trebuchet MS</vt:lpstr>
      <vt:lpstr>Wingdings 3</vt:lpstr>
      <vt:lpstr>Facet</vt:lpstr>
      <vt:lpstr>Great Lakes St. Lawrence Lowlands</vt:lpstr>
      <vt:lpstr>Location</vt:lpstr>
      <vt:lpstr>Physical Features</vt:lpstr>
      <vt:lpstr>Vegetation</vt:lpstr>
      <vt:lpstr>Natural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Western Cordillera</dc:title>
  <dc:creator>Yashneel Prahalad</dc:creator>
  <cp:lastModifiedBy>Yashneel Prahalad</cp:lastModifiedBy>
  <cp:revision>9</cp:revision>
  <dcterms:created xsi:type="dcterms:W3CDTF">2019-09-09T15:58:27Z</dcterms:created>
  <dcterms:modified xsi:type="dcterms:W3CDTF">2019-09-16T22:27:34Z</dcterms:modified>
</cp:coreProperties>
</file>