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29"/>
    <p:restoredTop sz="94608"/>
  </p:normalViewPr>
  <p:slideViewPr>
    <p:cSldViewPr snapToGrid="0" snapToObjects="1">
      <p:cViewPr varScale="1">
        <p:scale>
          <a:sx n="76" d="100"/>
          <a:sy n="76" d="100"/>
        </p:scale>
        <p:origin x="20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CC95B-2434-B443-91B2-A307AB3B98A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5A066-04B0-1C48-975C-2AB2CD430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6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5A066-04B0-1C48-975C-2AB2CD4300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1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5A066-04B0-1C48-975C-2AB2CD4300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1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87E21-4131-744E-B4A1-8CBFDA324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7985" y="802298"/>
            <a:ext cx="8896868" cy="2541431"/>
          </a:xfrm>
        </p:spPr>
        <p:txBody>
          <a:bodyPr/>
          <a:lstStyle/>
          <a:p>
            <a:r>
              <a:rPr lang="en-US" dirty="0"/>
              <a:t>Jesuits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A5149-F36A-F241-842C-E6265ECF58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Confederation</a:t>
            </a:r>
          </a:p>
        </p:txBody>
      </p:sp>
    </p:spTree>
    <p:extLst>
      <p:ext uri="{BB962C8B-B14F-4D97-AF65-F5344CB8AC3E}">
        <p14:creationId xmlns:p14="http://schemas.microsoft.com/office/powerpoint/2010/main" val="419191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73170BC-22E2-0E45-A976-2674906F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57C979-5C45-460C-8AF9-2FF0CA7AE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Wanted Indigenous people to hear the “knowledge of the true god” and to “become civilized and instructed in the Catholic faith</a:t>
            </a:r>
          </a:p>
          <a:p>
            <a:r>
              <a:rPr lang="en-US" sz="2800" dirty="0"/>
              <a:t>Jesuits were prepared to go to extreme lengths in an effort to convert the Huron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2335808F-4F76-3745-8608-17F29EDF3D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119" b="-1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71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73170BC-22E2-0E45-A976-2674906F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57C979-5C45-460C-8AF9-2FF0CA7AE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r>
              <a:rPr lang="en-US" sz="2400" dirty="0"/>
              <a:t>Hurons who did convert enjoyed privileges in the fur trade</a:t>
            </a:r>
          </a:p>
          <a:p>
            <a:r>
              <a:rPr lang="en-US" sz="2400" dirty="0"/>
              <a:t>But the split made the Huron vulnerable 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DBC735F7-A037-B54F-9CFF-58C29FBD09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93" r="7162" b="-2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64045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60</Words>
  <Application>Microsoft Macintosh PowerPoint</Application>
  <PresentationFormat>Widescreen</PresentationFormat>
  <Paragraphs>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Gallery</vt:lpstr>
      <vt:lpstr>Jesuits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Jesuits</dc:title>
  <dc:creator>Yashneel Prahalad</dc:creator>
  <cp:lastModifiedBy>Yashneel Prahalad</cp:lastModifiedBy>
  <cp:revision>5</cp:revision>
  <dcterms:created xsi:type="dcterms:W3CDTF">2019-11-14T20:14:28Z</dcterms:created>
  <dcterms:modified xsi:type="dcterms:W3CDTF">2019-11-15T16:38:18Z</dcterms:modified>
</cp:coreProperties>
</file>