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9"/>
    <p:restoredTop sz="94608"/>
  </p:normalViewPr>
  <p:slideViewPr>
    <p:cSldViewPr snapToGrid="0" snapToObjects="1">
      <p:cViewPr varScale="1">
        <p:scale>
          <a:sx n="76" d="100"/>
          <a:sy n="76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C95B-2434-B443-91B2-A307AB3B98A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5A066-04B0-1C48-975C-2AB2CD43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5A066-04B0-1C48-975C-2AB2CD4300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Colony destroyed by the English, Champlain taken prisoner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5A066-04B0-1C48-975C-2AB2CD4300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0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Colony destroyed by the English, Champlain taken prisoner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5A066-04B0-1C48-975C-2AB2CD4300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7E21-4131-744E-B4A1-8CBFDA324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985" y="802298"/>
            <a:ext cx="8896868" cy="2541431"/>
          </a:xfrm>
        </p:spPr>
        <p:txBody>
          <a:bodyPr/>
          <a:lstStyle/>
          <a:p>
            <a:r>
              <a:rPr lang="en-US" dirty="0"/>
              <a:t>Creating a colony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A5149-F36A-F241-842C-E6265ECF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9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Alliances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n-US" sz="2800" dirty="0"/>
              <a:t>The Huron became allies with Champlain, supplying furs to the French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140774-8EF6-2A4A-8415-85E9FDF7D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610" y="2228849"/>
            <a:ext cx="4700244" cy="332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1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Fur Trade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Many groups were eager to trade furs for much needed supplies</a:t>
            </a:r>
          </a:p>
          <a:p>
            <a:r>
              <a:rPr lang="en-US" sz="2800" dirty="0"/>
              <a:t>The Huron because of the region the occupied were able to trade corn with other groups, Montagnais and Algonkians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E8066-DD95-B546-BCDD-288D6D5A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28710"/>
            <a:ext cx="4960443" cy="30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Fur Trade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Strengthening ties, coureur de </a:t>
            </a:r>
            <a:r>
              <a:rPr lang="en-US" sz="2800" dirty="0" err="1"/>
              <a:t>bois</a:t>
            </a:r>
            <a:r>
              <a:rPr lang="en-US" sz="2800" dirty="0"/>
              <a:t> would marry into Huron families</a:t>
            </a:r>
          </a:p>
          <a:p>
            <a:r>
              <a:rPr lang="en-US" sz="2800" dirty="0"/>
              <a:t>The new colony continued to struggle, as settlement was discouraged, leading to the Company of a Hundred Associates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8E8066-DD95-B546-BCDD-288D6D5A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28710"/>
            <a:ext cx="4960443" cy="30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1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The Hundred associates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913362" cy="3450613"/>
          </a:xfrm>
        </p:spPr>
        <p:txBody>
          <a:bodyPr>
            <a:normAutofit/>
          </a:bodyPr>
          <a:lstStyle/>
          <a:p>
            <a:r>
              <a:rPr lang="en-US" sz="2800" dirty="0"/>
              <a:t>With the Dutch (Caribbean) and English (America) colonies growing quickly the French needed a larger presence</a:t>
            </a:r>
          </a:p>
          <a:p>
            <a:r>
              <a:rPr lang="en-US" sz="2800" dirty="0"/>
              <a:t>The Hundred Associates required to bring settlers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49667C-C7F0-2D49-8181-130DB4593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442" y="2177627"/>
            <a:ext cx="3874979" cy="3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6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36068-8EF4-D24E-8058-5208923E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The Hundred associates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BBAD05-92E2-451D-9CBE-66535233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913362" cy="3450613"/>
          </a:xfrm>
        </p:spPr>
        <p:txBody>
          <a:bodyPr>
            <a:normAutofit/>
          </a:bodyPr>
          <a:lstStyle/>
          <a:p>
            <a:r>
              <a:rPr lang="en-US" sz="2800" dirty="0"/>
              <a:t>They established seigneuries to overlook the settlements</a:t>
            </a:r>
          </a:p>
          <a:p>
            <a:r>
              <a:rPr lang="en-US" sz="2800" dirty="0"/>
              <a:t>Lost their monopoly in 1660, filling for </a:t>
            </a:r>
            <a:r>
              <a:rPr lang="en-US" sz="2800" dirty="0" err="1"/>
              <a:t>bankrupcy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49667C-C7F0-2D49-8181-130DB4593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442" y="2177627"/>
            <a:ext cx="3874979" cy="3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95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153</Words>
  <Application>Microsoft Macintosh PowerPoint</Application>
  <PresentationFormat>Widescreen</PresentationFormat>
  <Paragraphs>22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Creating a colony</vt:lpstr>
      <vt:lpstr>Alliances</vt:lpstr>
      <vt:lpstr>Fur Trade</vt:lpstr>
      <vt:lpstr>Fur Trade</vt:lpstr>
      <vt:lpstr>The Hundred associates</vt:lpstr>
      <vt:lpstr>The Hundred associates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the North west passAge</dc:title>
  <dc:creator>Yashneel Prahalad</dc:creator>
  <cp:lastModifiedBy>Yashneel Prahalad</cp:lastModifiedBy>
  <cp:revision>7</cp:revision>
  <dcterms:created xsi:type="dcterms:W3CDTF">2019-11-12T18:56:04Z</dcterms:created>
  <dcterms:modified xsi:type="dcterms:W3CDTF">2019-11-14T20:04:13Z</dcterms:modified>
</cp:coreProperties>
</file>