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7E21-4131-744E-B4A1-8CBFDA324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985" y="802298"/>
            <a:ext cx="8896868" cy="2541431"/>
          </a:xfrm>
        </p:spPr>
        <p:txBody>
          <a:bodyPr/>
          <a:lstStyle/>
          <a:p>
            <a:r>
              <a:rPr lang="en-US" dirty="0"/>
              <a:t>The Search for the North west </a:t>
            </a:r>
            <a:r>
              <a:rPr lang="en-US" dirty="0" err="1"/>
              <a:t>passAge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A5149-F36A-F241-842C-E6265ECF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9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Fur Trade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New Colony wasn’t seen as an investment opportunity for settlement but for the fur trade</a:t>
            </a:r>
          </a:p>
          <a:p>
            <a:r>
              <a:rPr lang="en-US" sz="2800" dirty="0"/>
              <a:t>Furs were extremely sought after in Europe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B48285-4C47-824B-BBB4-C21B934DF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919" y="2015734"/>
            <a:ext cx="4565426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1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A Fair trade?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sz="2800" dirty="0"/>
              <a:t>The fur trade was seen as mutually beneficial </a:t>
            </a:r>
          </a:p>
          <a:p>
            <a:r>
              <a:rPr lang="en-US" sz="2800" dirty="0"/>
              <a:t>European trade goods (hatchets, pots etc.) had very little value in comparison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E8066-DD95-B546-BCDD-288D6D5A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28710"/>
            <a:ext cx="4960443" cy="30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20565B-3B82-2147-973F-6FDD0240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New France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75FD-C9CB-3A4B-9DCC-25E0E927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946156"/>
          </a:xfrm>
        </p:spPr>
        <p:txBody>
          <a:bodyPr>
            <a:normAutofit/>
          </a:bodyPr>
          <a:lstStyle/>
          <a:p>
            <a:r>
              <a:rPr lang="en-US" sz="2800" dirty="0"/>
              <a:t>Samuel de Champlain set up Port Royal (Nova Scotia) in 1605, failed a few years later</a:t>
            </a:r>
          </a:p>
          <a:p>
            <a:r>
              <a:rPr lang="en-US" sz="2800" dirty="0"/>
              <a:t>Moved further up the St. Lawrence to Quebec and formed an alliance with Algonkians and Montagnais against the Iroquois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E9DDCB6-9E3E-D541-B0D9-451C66E8E7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5" r="3211" b="-2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1722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101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Search for the North west passAge</vt:lpstr>
      <vt:lpstr>Fur Trade</vt:lpstr>
      <vt:lpstr>A Fair trade?</vt:lpstr>
      <vt:lpstr>New France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the North west passAge</dc:title>
  <dc:creator>Yashneel Prahalad</dc:creator>
  <cp:lastModifiedBy>Yashneel Prahalad</cp:lastModifiedBy>
  <cp:revision>2</cp:revision>
  <dcterms:created xsi:type="dcterms:W3CDTF">2019-11-12T18:56:04Z</dcterms:created>
  <dcterms:modified xsi:type="dcterms:W3CDTF">2019-11-12T19:58:47Z</dcterms:modified>
</cp:coreProperties>
</file>