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7E21-4131-744E-B4A1-8CBFDA324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985" y="802298"/>
            <a:ext cx="8896868" cy="2541431"/>
          </a:xfrm>
        </p:spPr>
        <p:txBody>
          <a:bodyPr/>
          <a:lstStyle/>
          <a:p>
            <a:r>
              <a:rPr lang="en-US" dirty="0"/>
              <a:t>The Search for the North west </a:t>
            </a:r>
            <a:r>
              <a:rPr lang="en-US" dirty="0" err="1"/>
              <a:t>passAge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A5149-F36A-F241-842C-E6265ECF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9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Jacques Cartier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sz="2800" dirty="0"/>
              <a:t>Sent to find the North West Passage by France</a:t>
            </a:r>
          </a:p>
          <a:p>
            <a:r>
              <a:rPr lang="en-US" sz="2800" dirty="0"/>
              <a:t>Discovered Newfoundland, PEI and New </a:t>
            </a:r>
            <a:r>
              <a:rPr lang="en-US" sz="2800" dirty="0" err="1"/>
              <a:t>Brunswich</a:t>
            </a:r>
            <a:endParaRPr lang="en-US" sz="2800" dirty="0"/>
          </a:p>
          <a:p>
            <a:r>
              <a:rPr lang="en-US" sz="2800" dirty="0"/>
              <a:t>Explored the St. Lawrence, assisted by </a:t>
            </a:r>
            <a:r>
              <a:rPr lang="en-US" sz="2800" dirty="0" err="1"/>
              <a:t>Taignoagny</a:t>
            </a:r>
            <a:r>
              <a:rPr lang="en-US" sz="2800" dirty="0"/>
              <a:t> and </a:t>
            </a:r>
            <a:r>
              <a:rPr lang="en-US" sz="2800" dirty="0" err="1"/>
              <a:t>Domagaya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D2A6312-11C8-484C-8DB9-A849F03C6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436" y="988776"/>
            <a:ext cx="3212435" cy="41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1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sz="3200"/>
              <a:t>Exploring the St. Lawrence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en-US" sz="2800" dirty="0"/>
              <a:t>Made it as far as present day Quebec City and Montreal</a:t>
            </a:r>
          </a:p>
          <a:p>
            <a:r>
              <a:rPr lang="en-US" sz="2800" dirty="0"/>
              <a:t>Cartier forced to return to Europe, taking seven Iroquois with him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B2CEBA-9A70-1743-9BA9-F847320A7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095782"/>
            <a:ext cx="4960442" cy="408036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565B-3B82-2147-973F-6FDD0240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3200"/>
              <a:t>Fools </a:t>
            </a:r>
            <a:r>
              <a:rPr lang="en-US" sz="3200" err="1"/>
              <a:t>GOld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75FD-C9CB-3A4B-9DCC-25E0E927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909578"/>
          </a:xfrm>
        </p:spPr>
        <p:txBody>
          <a:bodyPr>
            <a:normAutofit/>
          </a:bodyPr>
          <a:lstStyle/>
          <a:p>
            <a:r>
              <a:rPr lang="en-US" sz="2400" dirty="0"/>
              <a:t>Returned a third time only to find quartz crystals and iron pyrites</a:t>
            </a:r>
          </a:p>
          <a:p>
            <a:r>
              <a:rPr lang="en-US" sz="2400" dirty="0"/>
              <a:t>The French left, defeated once again</a:t>
            </a:r>
          </a:p>
          <a:p>
            <a:r>
              <a:rPr lang="en-US" sz="2400" dirty="0"/>
              <a:t>The Iroquois were now suspicious of French Intentions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B3773-EBCA-4343-BBB8-29366FCF4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938" y="2015734"/>
            <a:ext cx="4067389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7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A743C-2E7B-5F42-A2DA-F39F2795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00" y="967167"/>
            <a:ext cx="4151306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keep coming back?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36861C-EE66-D44E-8EA7-5D8654C0C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9869" y="805583"/>
            <a:ext cx="4660762" cy="466076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29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The Search for the North west passAge</vt:lpstr>
      <vt:lpstr>Jacques Cartier</vt:lpstr>
      <vt:lpstr>Exploring the St. Lawrence</vt:lpstr>
      <vt:lpstr>Fools GOld</vt:lpstr>
      <vt:lpstr>Why keep coming 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the North west passge</dc:title>
  <dc:creator>Yashneel Prahalad</dc:creator>
  <cp:lastModifiedBy>Yashneel Prahalad</cp:lastModifiedBy>
  <cp:revision>3</cp:revision>
  <dcterms:created xsi:type="dcterms:W3CDTF">2019-11-05T19:18:00Z</dcterms:created>
  <dcterms:modified xsi:type="dcterms:W3CDTF">2019-11-12T18:10:48Z</dcterms:modified>
</cp:coreProperties>
</file>