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08"/>
  </p:normalViewPr>
  <p:slideViewPr>
    <p:cSldViewPr snapToGrid="0" snapToObjects="1">
      <p:cViewPr varScale="1">
        <p:scale>
          <a:sx n="76" d="100"/>
          <a:sy n="76" d="100"/>
        </p:scale>
        <p:origin x="216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BB7029-C0AF-4C59-B7A6-11F0B293A63E}" type="doc">
      <dgm:prSet loTypeId="urn:microsoft.com/office/officeart/2005/8/layout/process4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9F1FDA-C199-4C9D-BA62-962C51E3DA0C}">
      <dgm:prSet custT="1"/>
      <dgm:spPr/>
      <dgm:t>
        <a:bodyPr/>
        <a:lstStyle/>
        <a:p>
          <a:r>
            <a:rPr lang="en-US" sz="3200" dirty="0"/>
            <a:t>European countries looking for a passage to Asia</a:t>
          </a:r>
        </a:p>
      </dgm:t>
    </dgm:pt>
    <dgm:pt modelId="{23D34E61-4B9C-4D69-9F55-15B234230CF8}" type="parTrans" cxnId="{96617861-23D0-469C-A106-A551D50F021C}">
      <dgm:prSet/>
      <dgm:spPr/>
      <dgm:t>
        <a:bodyPr/>
        <a:lstStyle/>
        <a:p>
          <a:endParaRPr lang="en-US"/>
        </a:p>
      </dgm:t>
    </dgm:pt>
    <dgm:pt modelId="{25FCD371-2672-4840-ABA6-0BC11C3897A6}" type="sibTrans" cxnId="{96617861-23D0-469C-A106-A551D50F021C}">
      <dgm:prSet/>
      <dgm:spPr/>
      <dgm:t>
        <a:bodyPr/>
        <a:lstStyle/>
        <a:p>
          <a:endParaRPr lang="en-US"/>
        </a:p>
      </dgm:t>
    </dgm:pt>
    <dgm:pt modelId="{6EA6D0F7-C85E-4CC7-AC4F-3E248738111F}">
      <dgm:prSet/>
      <dgm:spPr/>
      <dgm:t>
        <a:bodyPr/>
        <a:lstStyle/>
        <a:p>
          <a:r>
            <a:rPr lang="en-US"/>
            <a:t>Key Players</a:t>
          </a:r>
        </a:p>
      </dgm:t>
    </dgm:pt>
    <dgm:pt modelId="{87110C6D-431E-4D60-B965-B02D594CCB19}" type="parTrans" cxnId="{51DF6EF1-1F17-411F-810F-FBA9CF1981F6}">
      <dgm:prSet/>
      <dgm:spPr/>
      <dgm:t>
        <a:bodyPr/>
        <a:lstStyle/>
        <a:p>
          <a:endParaRPr lang="en-US"/>
        </a:p>
      </dgm:t>
    </dgm:pt>
    <dgm:pt modelId="{99870D86-D4D5-4930-8845-2FB01C59AF5A}" type="sibTrans" cxnId="{51DF6EF1-1F17-411F-810F-FBA9CF1981F6}">
      <dgm:prSet/>
      <dgm:spPr/>
      <dgm:t>
        <a:bodyPr/>
        <a:lstStyle/>
        <a:p>
          <a:endParaRPr lang="en-US"/>
        </a:p>
      </dgm:t>
    </dgm:pt>
    <dgm:pt modelId="{40275401-9BBA-443F-BE3F-FBA6DA87387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aseline="0"/>
            <a:t>Spain</a:t>
          </a:r>
          <a:endParaRPr lang="en-US"/>
        </a:p>
      </dgm:t>
    </dgm:pt>
    <dgm:pt modelId="{F46980E3-E732-4A2E-A071-D6198E1CAB39}" type="parTrans" cxnId="{ED7D3474-FE60-4A6D-BFFD-A14CE3C04C0B}">
      <dgm:prSet/>
      <dgm:spPr/>
      <dgm:t>
        <a:bodyPr/>
        <a:lstStyle/>
        <a:p>
          <a:endParaRPr lang="en-US"/>
        </a:p>
      </dgm:t>
    </dgm:pt>
    <dgm:pt modelId="{1ED4B0C6-B27E-4FF9-960B-53C64E78A5D8}" type="sibTrans" cxnId="{ED7D3474-FE60-4A6D-BFFD-A14CE3C04C0B}">
      <dgm:prSet/>
      <dgm:spPr/>
      <dgm:t>
        <a:bodyPr/>
        <a:lstStyle/>
        <a:p>
          <a:endParaRPr lang="en-US"/>
        </a:p>
      </dgm:t>
    </dgm:pt>
    <dgm:pt modelId="{CEB18CD8-B683-4FCF-A958-8F42A52B7B4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aseline="0"/>
            <a:t>Portugal</a:t>
          </a:r>
          <a:endParaRPr lang="en-US"/>
        </a:p>
      </dgm:t>
    </dgm:pt>
    <dgm:pt modelId="{B97F355C-C4B2-4832-ADCF-D98A82D1EB00}" type="parTrans" cxnId="{284B0D2F-BE94-4CAD-BE06-E490AC25F84F}">
      <dgm:prSet/>
      <dgm:spPr/>
      <dgm:t>
        <a:bodyPr/>
        <a:lstStyle/>
        <a:p>
          <a:endParaRPr lang="en-US"/>
        </a:p>
      </dgm:t>
    </dgm:pt>
    <dgm:pt modelId="{0DD1FB1D-4F35-45B4-8DED-DAD94A406CF3}" type="sibTrans" cxnId="{284B0D2F-BE94-4CAD-BE06-E490AC25F84F}">
      <dgm:prSet/>
      <dgm:spPr/>
      <dgm:t>
        <a:bodyPr/>
        <a:lstStyle/>
        <a:p>
          <a:endParaRPr lang="en-US"/>
        </a:p>
      </dgm:t>
    </dgm:pt>
    <dgm:pt modelId="{67F635DB-FA9B-47E5-8E32-F8F0A027DF8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aseline="0"/>
            <a:t>England</a:t>
          </a:r>
          <a:endParaRPr lang="en-US"/>
        </a:p>
      </dgm:t>
    </dgm:pt>
    <dgm:pt modelId="{C3CF9BC9-E40C-4E9C-BF09-F0B6BF5367FD}" type="parTrans" cxnId="{FB006D22-4E21-4C72-B040-AE5F7C7BCBCC}">
      <dgm:prSet/>
      <dgm:spPr/>
      <dgm:t>
        <a:bodyPr/>
        <a:lstStyle/>
        <a:p>
          <a:endParaRPr lang="en-US"/>
        </a:p>
      </dgm:t>
    </dgm:pt>
    <dgm:pt modelId="{6F0481C0-FC96-423C-808E-D266EF21BBB3}" type="sibTrans" cxnId="{FB006D22-4E21-4C72-B040-AE5F7C7BCBCC}">
      <dgm:prSet/>
      <dgm:spPr/>
      <dgm:t>
        <a:bodyPr/>
        <a:lstStyle/>
        <a:p>
          <a:endParaRPr lang="en-US"/>
        </a:p>
      </dgm:t>
    </dgm:pt>
    <dgm:pt modelId="{94546EB5-AD2E-4AD9-BC79-A3D01991D08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aseline="0"/>
            <a:t>France</a:t>
          </a:r>
          <a:endParaRPr lang="en-US"/>
        </a:p>
      </dgm:t>
    </dgm:pt>
    <dgm:pt modelId="{912AB93E-7629-491E-830A-E5B069396695}" type="parTrans" cxnId="{D74291E5-C47C-4A8D-BAB6-698BE9631ACA}">
      <dgm:prSet/>
      <dgm:spPr/>
      <dgm:t>
        <a:bodyPr/>
        <a:lstStyle/>
        <a:p>
          <a:endParaRPr lang="en-US"/>
        </a:p>
      </dgm:t>
    </dgm:pt>
    <dgm:pt modelId="{B48FBDAD-AF7A-4F18-9ACD-A5C95E187836}" type="sibTrans" cxnId="{D74291E5-C47C-4A8D-BAB6-698BE9631ACA}">
      <dgm:prSet/>
      <dgm:spPr/>
      <dgm:t>
        <a:bodyPr/>
        <a:lstStyle/>
        <a:p>
          <a:endParaRPr lang="en-US"/>
        </a:p>
      </dgm:t>
    </dgm:pt>
    <dgm:pt modelId="{CA00DFA8-A390-DA4C-80F8-D93FF05EE608}" type="pres">
      <dgm:prSet presAssocID="{8DBB7029-C0AF-4C59-B7A6-11F0B293A63E}" presName="Name0" presStyleCnt="0">
        <dgm:presLayoutVars>
          <dgm:dir/>
          <dgm:animLvl val="lvl"/>
          <dgm:resizeHandles val="exact"/>
        </dgm:presLayoutVars>
      </dgm:prSet>
      <dgm:spPr/>
    </dgm:pt>
    <dgm:pt modelId="{E025CF7C-E631-B84C-B233-695DDBF0C026}" type="pres">
      <dgm:prSet presAssocID="{6EA6D0F7-C85E-4CC7-AC4F-3E248738111F}" presName="boxAndChildren" presStyleCnt="0"/>
      <dgm:spPr/>
    </dgm:pt>
    <dgm:pt modelId="{EF3BFB6F-2FC8-0845-AA13-479829B2E52F}" type="pres">
      <dgm:prSet presAssocID="{6EA6D0F7-C85E-4CC7-AC4F-3E248738111F}" presName="parentTextBox" presStyleLbl="node1" presStyleIdx="0" presStyleCnt="2"/>
      <dgm:spPr/>
    </dgm:pt>
    <dgm:pt modelId="{61693773-6B9F-9748-9424-B2249651CAE3}" type="pres">
      <dgm:prSet presAssocID="{6EA6D0F7-C85E-4CC7-AC4F-3E248738111F}" presName="entireBox" presStyleLbl="node1" presStyleIdx="0" presStyleCnt="2"/>
      <dgm:spPr/>
    </dgm:pt>
    <dgm:pt modelId="{7754ED6E-F761-3B4C-94BC-9B69EA3DBD8C}" type="pres">
      <dgm:prSet presAssocID="{6EA6D0F7-C85E-4CC7-AC4F-3E248738111F}" presName="descendantBox" presStyleCnt="0"/>
      <dgm:spPr/>
    </dgm:pt>
    <dgm:pt modelId="{F67ACFBB-034C-8B4F-A2AF-731CD06072AE}" type="pres">
      <dgm:prSet presAssocID="{40275401-9BBA-443F-BE3F-FBA6DA873879}" presName="childTextBox" presStyleLbl="fgAccFollowNode1" presStyleIdx="0" presStyleCnt="4">
        <dgm:presLayoutVars>
          <dgm:bulletEnabled val="1"/>
        </dgm:presLayoutVars>
      </dgm:prSet>
      <dgm:spPr/>
    </dgm:pt>
    <dgm:pt modelId="{4D835CA8-1663-5D40-A0B6-AD37CBFD76E5}" type="pres">
      <dgm:prSet presAssocID="{CEB18CD8-B683-4FCF-A958-8F42A52B7B4C}" presName="childTextBox" presStyleLbl="fgAccFollowNode1" presStyleIdx="1" presStyleCnt="4">
        <dgm:presLayoutVars>
          <dgm:bulletEnabled val="1"/>
        </dgm:presLayoutVars>
      </dgm:prSet>
      <dgm:spPr/>
    </dgm:pt>
    <dgm:pt modelId="{BF0160CC-F054-CD43-A58A-06DA7CD0B9C5}" type="pres">
      <dgm:prSet presAssocID="{67F635DB-FA9B-47E5-8E32-F8F0A027DF82}" presName="childTextBox" presStyleLbl="fgAccFollowNode1" presStyleIdx="2" presStyleCnt="4">
        <dgm:presLayoutVars>
          <dgm:bulletEnabled val="1"/>
        </dgm:presLayoutVars>
      </dgm:prSet>
      <dgm:spPr/>
    </dgm:pt>
    <dgm:pt modelId="{2B7E20DF-5BB7-2241-B735-20BE594EC3B3}" type="pres">
      <dgm:prSet presAssocID="{94546EB5-AD2E-4AD9-BC79-A3D01991D086}" presName="childTextBox" presStyleLbl="fgAccFollowNode1" presStyleIdx="3" presStyleCnt="4">
        <dgm:presLayoutVars>
          <dgm:bulletEnabled val="1"/>
        </dgm:presLayoutVars>
      </dgm:prSet>
      <dgm:spPr/>
    </dgm:pt>
    <dgm:pt modelId="{DD92119A-72A0-F74D-8C92-FCAA3D792FE2}" type="pres">
      <dgm:prSet presAssocID="{25FCD371-2672-4840-ABA6-0BC11C3897A6}" presName="sp" presStyleCnt="0"/>
      <dgm:spPr/>
    </dgm:pt>
    <dgm:pt modelId="{D47F8301-3491-7D4E-8EE4-2DE6F1A5F864}" type="pres">
      <dgm:prSet presAssocID="{F09F1FDA-C199-4C9D-BA62-962C51E3DA0C}" presName="arrowAndChildren" presStyleCnt="0"/>
      <dgm:spPr/>
    </dgm:pt>
    <dgm:pt modelId="{13D773C6-99DF-7E46-BF60-6EEF0D2FC830}" type="pres">
      <dgm:prSet presAssocID="{F09F1FDA-C199-4C9D-BA62-962C51E3DA0C}" presName="parentTextArrow" presStyleLbl="node1" presStyleIdx="1" presStyleCnt="2" custLinFactNeighborX="-1636" custLinFactNeighborY="3689"/>
      <dgm:spPr/>
    </dgm:pt>
  </dgm:ptLst>
  <dgm:cxnLst>
    <dgm:cxn modelId="{8757F518-B675-AB46-92DC-561D6B8FB41E}" type="presOf" srcId="{67F635DB-FA9B-47E5-8E32-F8F0A027DF82}" destId="{BF0160CC-F054-CD43-A58A-06DA7CD0B9C5}" srcOrd="0" destOrd="0" presId="urn:microsoft.com/office/officeart/2005/8/layout/process4"/>
    <dgm:cxn modelId="{FDDC8A1A-3384-BA40-A8E4-B927E857C458}" type="presOf" srcId="{94546EB5-AD2E-4AD9-BC79-A3D01991D086}" destId="{2B7E20DF-5BB7-2241-B735-20BE594EC3B3}" srcOrd="0" destOrd="0" presId="urn:microsoft.com/office/officeart/2005/8/layout/process4"/>
    <dgm:cxn modelId="{939BFB1F-2AEA-BD4E-A6A0-EA00C983E4E1}" type="presOf" srcId="{8DBB7029-C0AF-4C59-B7A6-11F0B293A63E}" destId="{CA00DFA8-A390-DA4C-80F8-D93FF05EE608}" srcOrd="0" destOrd="0" presId="urn:microsoft.com/office/officeart/2005/8/layout/process4"/>
    <dgm:cxn modelId="{FB006D22-4E21-4C72-B040-AE5F7C7BCBCC}" srcId="{6EA6D0F7-C85E-4CC7-AC4F-3E248738111F}" destId="{67F635DB-FA9B-47E5-8E32-F8F0A027DF82}" srcOrd="2" destOrd="0" parTransId="{C3CF9BC9-E40C-4E9C-BF09-F0B6BF5367FD}" sibTransId="{6F0481C0-FC96-423C-808E-D266EF21BBB3}"/>
    <dgm:cxn modelId="{EA11372A-5F21-EE44-87AB-DD8922924CD9}" type="presOf" srcId="{F09F1FDA-C199-4C9D-BA62-962C51E3DA0C}" destId="{13D773C6-99DF-7E46-BF60-6EEF0D2FC830}" srcOrd="0" destOrd="0" presId="urn:microsoft.com/office/officeart/2005/8/layout/process4"/>
    <dgm:cxn modelId="{6BBEB52C-9C4C-F54B-94BF-86D1A28142CC}" type="presOf" srcId="{CEB18CD8-B683-4FCF-A958-8F42A52B7B4C}" destId="{4D835CA8-1663-5D40-A0B6-AD37CBFD76E5}" srcOrd="0" destOrd="0" presId="urn:microsoft.com/office/officeart/2005/8/layout/process4"/>
    <dgm:cxn modelId="{284B0D2F-BE94-4CAD-BE06-E490AC25F84F}" srcId="{6EA6D0F7-C85E-4CC7-AC4F-3E248738111F}" destId="{CEB18CD8-B683-4FCF-A958-8F42A52B7B4C}" srcOrd="1" destOrd="0" parTransId="{B97F355C-C4B2-4832-ADCF-D98A82D1EB00}" sibTransId="{0DD1FB1D-4F35-45B4-8DED-DAD94A406CF3}"/>
    <dgm:cxn modelId="{09F96F4E-EA4F-CC46-B712-00926BE3737A}" type="presOf" srcId="{40275401-9BBA-443F-BE3F-FBA6DA873879}" destId="{F67ACFBB-034C-8B4F-A2AF-731CD06072AE}" srcOrd="0" destOrd="0" presId="urn:microsoft.com/office/officeart/2005/8/layout/process4"/>
    <dgm:cxn modelId="{96617861-23D0-469C-A106-A551D50F021C}" srcId="{8DBB7029-C0AF-4C59-B7A6-11F0B293A63E}" destId="{F09F1FDA-C199-4C9D-BA62-962C51E3DA0C}" srcOrd="0" destOrd="0" parTransId="{23D34E61-4B9C-4D69-9F55-15B234230CF8}" sibTransId="{25FCD371-2672-4840-ABA6-0BC11C3897A6}"/>
    <dgm:cxn modelId="{ED7D3474-FE60-4A6D-BFFD-A14CE3C04C0B}" srcId="{6EA6D0F7-C85E-4CC7-AC4F-3E248738111F}" destId="{40275401-9BBA-443F-BE3F-FBA6DA873879}" srcOrd="0" destOrd="0" parTransId="{F46980E3-E732-4A2E-A071-D6198E1CAB39}" sibTransId="{1ED4B0C6-B27E-4FF9-960B-53C64E78A5D8}"/>
    <dgm:cxn modelId="{B22698CD-C08B-F64D-A780-5F782CAF8F34}" type="presOf" srcId="{6EA6D0F7-C85E-4CC7-AC4F-3E248738111F}" destId="{61693773-6B9F-9748-9424-B2249651CAE3}" srcOrd="1" destOrd="0" presId="urn:microsoft.com/office/officeart/2005/8/layout/process4"/>
    <dgm:cxn modelId="{3BA40FD9-CE09-484D-B689-45132C62B9D6}" type="presOf" srcId="{6EA6D0F7-C85E-4CC7-AC4F-3E248738111F}" destId="{EF3BFB6F-2FC8-0845-AA13-479829B2E52F}" srcOrd="0" destOrd="0" presId="urn:microsoft.com/office/officeart/2005/8/layout/process4"/>
    <dgm:cxn modelId="{D74291E5-C47C-4A8D-BAB6-698BE9631ACA}" srcId="{6EA6D0F7-C85E-4CC7-AC4F-3E248738111F}" destId="{94546EB5-AD2E-4AD9-BC79-A3D01991D086}" srcOrd="3" destOrd="0" parTransId="{912AB93E-7629-491E-830A-E5B069396695}" sibTransId="{B48FBDAD-AF7A-4F18-9ACD-A5C95E187836}"/>
    <dgm:cxn modelId="{51DF6EF1-1F17-411F-810F-FBA9CF1981F6}" srcId="{8DBB7029-C0AF-4C59-B7A6-11F0B293A63E}" destId="{6EA6D0F7-C85E-4CC7-AC4F-3E248738111F}" srcOrd="1" destOrd="0" parTransId="{87110C6D-431E-4D60-B965-B02D594CCB19}" sibTransId="{99870D86-D4D5-4930-8845-2FB01C59AF5A}"/>
    <dgm:cxn modelId="{294981B1-E128-1543-8263-5190826A6967}" type="presParOf" srcId="{CA00DFA8-A390-DA4C-80F8-D93FF05EE608}" destId="{E025CF7C-E631-B84C-B233-695DDBF0C026}" srcOrd="0" destOrd="0" presId="urn:microsoft.com/office/officeart/2005/8/layout/process4"/>
    <dgm:cxn modelId="{E3B4AA82-8BCF-7A48-9CD9-A258E92E8DAE}" type="presParOf" srcId="{E025CF7C-E631-B84C-B233-695DDBF0C026}" destId="{EF3BFB6F-2FC8-0845-AA13-479829B2E52F}" srcOrd="0" destOrd="0" presId="urn:microsoft.com/office/officeart/2005/8/layout/process4"/>
    <dgm:cxn modelId="{B6207204-B56B-3948-8E23-A9AE2E791717}" type="presParOf" srcId="{E025CF7C-E631-B84C-B233-695DDBF0C026}" destId="{61693773-6B9F-9748-9424-B2249651CAE3}" srcOrd="1" destOrd="0" presId="urn:microsoft.com/office/officeart/2005/8/layout/process4"/>
    <dgm:cxn modelId="{8469D6BB-4965-4647-AC86-48AA72006B78}" type="presParOf" srcId="{E025CF7C-E631-B84C-B233-695DDBF0C026}" destId="{7754ED6E-F761-3B4C-94BC-9B69EA3DBD8C}" srcOrd="2" destOrd="0" presId="urn:microsoft.com/office/officeart/2005/8/layout/process4"/>
    <dgm:cxn modelId="{D9C05E7F-CF83-A148-AA8E-92A25FB4AA24}" type="presParOf" srcId="{7754ED6E-F761-3B4C-94BC-9B69EA3DBD8C}" destId="{F67ACFBB-034C-8B4F-A2AF-731CD06072AE}" srcOrd="0" destOrd="0" presId="urn:microsoft.com/office/officeart/2005/8/layout/process4"/>
    <dgm:cxn modelId="{A1D8D554-AA74-7544-81CE-A77998AC4AD9}" type="presParOf" srcId="{7754ED6E-F761-3B4C-94BC-9B69EA3DBD8C}" destId="{4D835CA8-1663-5D40-A0B6-AD37CBFD76E5}" srcOrd="1" destOrd="0" presId="urn:microsoft.com/office/officeart/2005/8/layout/process4"/>
    <dgm:cxn modelId="{56002B47-F33F-D648-8C69-B1BBA4529FF5}" type="presParOf" srcId="{7754ED6E-F761-3B4C-94BC-9B69EA3DBD8C}" destId="{BF0160CC-F054-CD43-A58A-06DA7CD0B9C5}" srcOrd="2" destOrd="0" presId="urn:microsoft.com/office/officeart/2005/8/layout/process4"/>
    <dgm:cxn modelId="{51A88537-F885-AF44-80EF-36D32B48F744}" type="presParOf" srcId="{7754ED6E-F761-3B4C-94BC-9B69EA3DBD8C}" destId="{2B7E20DF-5BB7-2241-B735-20BE594EC3B3}" srcOrd="3" destOrd="0" presId="urn:microsoft.com/office/officeart/2005/8/layout/process4"/>
    <dgm:cxn modelId="{167B5A87-CB60-5341-8177-A8AFA52F35B1}" type="presParOf" srcId="{CA00DFA8-A390-DA4C-80F8-D93FF05EE608}" destId="{DD92119A-72A0-F74D-8C92-FCAA3D792FE2}" srcOrd="1" destOrd="0" presId="urn:microsoft.com/office/officeart/2005/8/layout/process4"/>
    <dgm:cxn modelId="{61742FD6-34B8-6740-9D61-D66AE6ABF408}" type="presParOf" srcId="{CA00DFA8-A390-DA4C-80F8-D93FF05EE608}" destId="{D47F8301-3491-7D4E-8EE4-2DE6F1A5F864}" srcOrd="2" destOrd="0" presId="urn:microsoft.com/office/officeart/2005/8/layout/process4"/>
    <dgm:cxn modelId="{65D989C2-2986-1342-A780-7CC529829360}" type="presParOf" srcId="{D47F8301-3491-7D4E-8EE4-2DE6F1A5F864}" destId="{13D773C6-99DF-7E46-BF60-6EEF0D2FC83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693773-6B9F-9748-9424-B2249651CAE3}">
      <dsp:nvSpPr>
        <dsp:cNvPr id="0" name=""/>
        <dsp:cNvSpPr/>
      </dsp:nvSpPr>
      <dsp:spPr>
        <a:xfrm>
          <a:off x="0" y="2006508"/>
          <a:ext cx="9604375" cy="13164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Key Players</a:t>
          </a:r>
        </a:p>
      </dsp:txBody>
      <dsp:txXfrm>
        <a:off x="0" y="2006508"/>
        <a:ext cx="9604375" cy="710902"/>
      </dsp:txXfrm>
    </dsp:sp>
    <dsp:sp modelId="{F67ACFBB-034C-8B4F-A2AF-731CD06072AE}">
      <dsp:nvSpPr>
        <dsp:cNvPr id="0" name=""/>
        <dsp:cNvSpPr/>
      </dsp:nvSpPr>
      <dsp:spPr>
        <a:xfrm>
          <a:off x="0" y="2691081"/>
          <a:ext cx="2401093" cy="6055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44450" rIns="248920" bIns="44450" numCol="1" spcCol="1270" anchor="ctr" anchorCtr="0">
          <a:noAutofit/>
        </a:bodyPr>
        <a:lstStyle/>
        <a:p>
          <a:pPr marL="0" lvl="0" indent="0" algn="ctr" defTabSz="1555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baseline="0"/>
            <a:t>Spain</a:t>
          </a:r>
          <a:endParaRPr lang="en-US" sz="3500" kern="1200"/>
        </a:p>
      </dsp:txBody>
      <dsp:txXfrm>
        <a:off x="0" y="2691081"/>
        <a:ext cx="2401093" cy="605583"/>
      </dsp:txXfrm>
    </dsp:sp>
    <dsp:sp modelId="{4D835CA8-1663-5D40-A0B6-AD37CBFD76E5}">
      <dsp:nvSpPr>
        <dsp:cNvPr id="0" name=""/>
        <dsp:cNvSpPr/>
      </dsp:nvSpPr>
      <dsp:spPr>
        <a:xfrm>
          <a:off x="2401093" y="2691081"/>
          <a:ext cx="2401093" cy="6055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44450" rIns="248920" bIns="44450" numCol="1" spcCol="1270" anchor="ctr" anchorCtr="0">
          <a:noAutofit/>
        </a:bodyPr>
        <a:lstStyle/>
        <a:p>
          <a:pPr marL="0" lvl="0" indent="0" algn="ctr" defTabSz="1555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baseline="0"/>
            <a:t>Portugal</a:t>
          </a:r>
          <a:endParaRPr lang="en-US" sz="3500" kern="1200"/>
        </a:p>
      </dsp:txBody>
      <dsp:txXfrm>
        <a:off x="2401093" y="2691081"/>
        <a:ext cx="2401093" cy="605583"/>
      </dsp:txXfrm>
    </dsp:sp>
    <dsp:sp modelId="{BF0160CC-F054-CD43-A58A-06DA7CD0B9C5}">
      <dsp:nvSpPr>
        <dsp:cNvPr id="0" name=""/>
        <dsp:cNvSpPr/>
      </dsp:nvSpPr>
      <dsp:spPr>
        <a:xfrm>
          <a:off x="4802187" y="2691081"/>
          <a:ext cx="2401093" cy="6055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44450" rIns="248920" bIns="44450" numCol="1" spcCol="1270" anchor="ctr" anchorCtr="0">
          <a:noAutofit/>
        </a:bodyPr>
        <a:lstStyle/>
        <a:p>
          <a:pPr marL="0" lvl="0" indent="0" algn="ctr" defTabSz="1555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baseline="0"/>
            <a:t>England</a:t>
          </a:r>
          <a:endParaRPr lang="en-US" sz="3500" kern="1200"/>
        </a:p>
      </dsp:txBody>
      <dsp:txXfrm>
        <a:off x="4802187" y="2691081"/>
        <a:ext cx="2401093" cy="605583"/>
      </dsp:txXfrm>
    </dsp:sp>
    <dsp:sp modelId="{2B7E20DF-5BB7-2241-B735-20BE594EC3B3}">
      <dsp:nvSpPr>
        <dsp:cNvPr id="0" name=""/>
        <dsp:cNvSpPr/>
      </dsp:nvSpPr>
      <dsp:spPr>
        <a:xfrm>
          <a:off x="7203281" y="2691081"/>
          <a:ext cx="2401093" cy="6055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44450" rIns="248920" bIns="44450" numCol="1" spcCol="1270" anchor="ctr" anchorCtr="0">
          <a:noAutofit/>
        </a:bodyPr>
        <a:lstStyle/>
        <a:p>
          <a:pPr marL="0" lvl="0" indent="0" algn="ctr" defTabSz="1555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baseline="0"/>
            <a:t>France</a:t>
          </a:r>
          <a:endParaRPr lang="en-US" sz="3500" kern="1200"/>
        </a:p>
      </dsp:txBody>
      <dsp:txXfrm>
        <a:off x="7203281" y="2691081"/>
        <a:ext cx="2401093" cy="605583"/>
      </dsp:txXfrm>
    </dsp:sp>
    <dsp:sp modelId="{13D773C6-99DF-7E46-BF60-6EEF0D2FC830}">
      <dsp:nvSpPr>
        <dsp:cNvPr id="0" name=""/>
        <dsp:cNvSpPr/>
      </dsp:nvSpPr>
      <dsp:spPr>
        <a:xfrm rot="10800000">
          <a:off x="0" y="76192"/>
          <a:ext cx="9604375" cy="2024756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European countries looking for a passage to Asia</a:t>
          </a:r>
        </a:p>
      </dsp:txBody>
      <dsp:txXfrm rot="10800000">
        <a:off x="0" y="76192"/>
        <a:ext cx="9604375" cy="1315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10/31/19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10/31/19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87E21-4131-744E-B4A1-8CBFDA324E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7985" y="802298"/>
            <a:ext cx="8896868" cy="2541431"/>
          </a:xfrm>
        </p:spPr>
        <p:txBody>
          <a:bodyPr/>
          <a:lstStyle/>
          <a:p>
            <a:r>
              <a:rPr lang="en-US" dirty="0"/>
              <a:t>Making of a nation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9A5149-F36A-F241-842C-E6265ECF58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Confederation</a:t>
            </a:r>
          </a:p>
        </p:txBody>
      </p:sp>
    </p:spTree>
    <p:extLst>
      <p:ext uri="{BB962C8B-B14F-4D97-AF65-F5344CB8AC3E}">
        <p14:creationId xmlns:p14="http://schemas.microsoft.com/office/powerpoint/2010/main" val="4191914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A1D5D-766A-8D4C-AEAB-14F4966B3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sz="3200" dirty="0"/>
              <a:t>Why Come to North America?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7945BBB-C8A5-4F56-8A3A-20EBA27A39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5545397"/>
              </p:ext>
            </p:extLst>
          </p:nvPr>
        </p:nvGraphicFramePr>
        <p:xfrm>
          <a:off x="1450975" y="2340435"/>
          <a:ext cx="9604375" cy="332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2531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0419CA0-BFB4-4390-AB8F-5DBFCA45D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CF4C623-16D7-4722-8EFB-A5B0E3BC07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7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73170BC-22E2-0E45-A976-2674906F6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5550355" cy="1049235"/>
          </a:xfrm>
        </p:spPr>
        <p:txBody>
          <a:bodyPr>
            <a:normAutofit/>
          </a:bodyPr>
          <a:lstStyle/>
          <a:p>
            <a:r>
              <a:rPr lang="en-US" dirty="0"/>
              <a:t>Who came first?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96E9C81-ACBE-459E-A7D5-2BB824B68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857C979-5C45-460C-8AF9-2FF0CA7AE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5550355" cy="3450613"/>
          </a:xfrm>
        </p:spPr>
        <p:txBody>
          <a:bodyPr>
            <a:normAutofit/>
          </a:bodyPr>
          <a:lstStyle/>
          <a:p>
            <a:r>
              <a:rPr lang="en-US" sz="2800" dirty="0"/>
              <a:t>Christopher Columbus landed in North American in 1492</a:t>
            </a:r>
          </a:p>
          <a:p>
            <a:r>
              <a:rPr lang="en-US" sz="2800" dirty="0"/>
              <a:t>Looking for a passage to India</a:t>
            </a:r>
          </a:p>
          <a:p>
            <a:r>
              <a:rPr lang="en-US" sz="2800" dirty="0"/>
              <a:t>Called Native Americans ”Indians”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EBDCB18-ABE5-43B0-8B68-89FEDAECB8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63259" y="583365"/>
            <a:chExt cx="4074533" cy="518192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83C65C6-7268-490D-B4A8-927D45FAB6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4074533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133D4A5-82E5-43A0-9FF0-81B7AC16CD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345028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4236F28-8AF7-444A-8437-6EE71EA07D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765" b="1"/>
          <a:stretch/>
        </p:blipFill>
        <p:spPr>
          <a:xfrm>
            <a:off x="8116373" y="1116345"/>
            <a:ext cx="2799103" cy="386617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8EC5C75-E28F-4899-9C2E-39431B82B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6AAE0A1-60AD-4190-B85D-2DD8148369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9718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4BE214B-2C92-47AF-8D90-698211103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86D07CD-E0E5-42ED-BA28-6CB6ADC3B0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7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15DB611-B835-0242-8310-6B3A0DD56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5550355" cy="1049235"/>
          </a:xfrm>
        </p:spPr>
        <p:txBody>
          <a:bodyPr>
            <a:normAutofit/>
          </a:bodyPr>
          <a:lstStyle/>
          <a:p>
            <a:r>
              <a:rPr lang="en-US" sz="3200" dirty="0"/>
              <a:t>But was he really first?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9A020F-4984-4DD0-898A-B60A4882B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488C6-B2C0-F949-8C32-97A949310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5550355" cy="4037748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/>
              <a:t>The Vikings landed in North American before 1000 BCE</a:t>
            </a:r>
          </a:p>
          <a:p>
            <a:r>
              <a:rPr lang="en-US" sz="2600" dirty="0"/>
              <a:t>Leif Erickson, landed in Newfoundland (Vineland)</a:t>
            </a:r>
          </a:p>
          <a:p>
            <a:pPr lvl="1"/>
            <a:r>
              <a:rPr lang="en-US" sz="2200" dirty="0"/>
              <a:t>Climate thought to be warmer</a:t>
            </a:r>
          </a:p>
          <a:p>
            <a:r>
              <a:rPr lang="en-US" sz="2600" dirty="0"/>
              <a:t>Tried to set up a settlement but mostly failed</a:t>
            </a:r>
          </a:p>
          <a:p>
            <a:r>
              <a:rPr lang="en-US" sz="2600" dirty="0"/>
              <a:t>Tried to overthrow the Indigenous population but failed</a:t>
            </a:r>
          </a:p>
          <a:p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3761B47-AE33-47C9-9636-19D4B313F2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77388" y="482171"/>
            <a:chExt cx="4074533" cy="5149101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E204B78-8026-4E1E-9C59-5F523ECDD2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77388" y="482171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DDEB6F1-F54D-4345-B8DF-72D72C71EC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90447" y="812507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4380F474-D468-4F2F-8BE9-F343F8D1A9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51624" y="977965"/>
            <a:ext cx="3119444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E9F849-94D4-6E49-95A4-9DCB48832F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6373" y="1391710"/>
            <a:ext cx="2799103" cy="331544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757EBBD-8611-41C1-8124-C151D0957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40D0D8B-2D5E-48A4-BBD5-8CB09A86A6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1337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419CA0-BFB4-4390-AB8F-5DBFCA45D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F4C623-16D7-4722-8EFB-A5B0E3BC07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7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E8C9EEE4-38D8-F94A-AE06-9A394EDCF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5550355" cy="1049235"/>
          </a:xfrm>
        </p:spPr>
        <p:txBody>
          <a:bodyPr>
            <a:normAutofit/>
          </a:bodyPr>
          <a:lstStyle/>
          <a:p>
            <a:r>
              <a:rPr lang="en-US" sz="3200"/>
              <a:t>Something smells fishy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6E9C81-ACBE-459E-A7D5-2BB824B68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5B0CB-5192-5341-BF1E-514469BE6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5550355" cy="4037748"/>
          </a:xfrm>
        </p:spPr>
        <p:txBody>
          <a:bodyPr>
            <a:normAutofit/>
          </a:bodyPr>
          <a:lstStyle/>
          <a:p>
            <a:r>
              <a:rPr lang="en-US" sz="2400" dirty="0"/>
              <a:t>Spain and England tried to undercut Portugal’s monopoly in Asia</a:t>
            </a:r>
          </a:p>
          <a:p>
            <a:r>
              <a:rPr lang="en-US" sz="2400" dirty="0"/>
              <a:t>John Cabot, sent by England (1497) to explore the Atlantic (Letters Patent)</a:t>
            </a:r>
          </a:p>
          <a:p>
            <a:r>
              <a:rPr lang="en-US" sz="2400" dirty="0"/>
              <a:t>Expected to find Japan and China but landed in Newfoundland</a:t>
            </a:r>
          </a:p>
          <a:p>
            <a:r>
              <a:rPr lang="en-US" sz="2400" dirty="0"/>
              <a:t>Claimed the “New Found Land” for England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EBDCB18-ABE5-43B0-8B68-89FEDAECB8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63259" y="583365"/>
            <a:chExt cx="4074533" cy="5181928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83C65C6-7268-490D-B4A8-927D45FAB6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4074533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133D4A5-82E5-43A0-9FF0-81B7AC16CD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345028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700BB8CF-2ADE-CA44-A6DA-70A219EB2B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704" r="30203" b="-1"/>
          <a:stretch/>
        </p:blipFill>
        <p:spPr>
          <a:xfrm>
            <a:off x="8116373" y="1116345"/>
            <a:ext cx="2799103" cy="386617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8EC5C75-E28F-4899-9C2E-39431B82B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6AAE0A1-60AD-4190-B85D-2DD8148369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628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BC298DB-2D5C-40A1-9A78-6B4A12198A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5C2355B-7CE9-4192-9142-A41CA0A0C0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DA743C-2E7B-5F42-A2DA-F39F27955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5200" y="967167"/>
            <a:ext cx="4151306" cy="2374516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48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Why keep coming back?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636861C-EE66-D44E-8EA7-5D8654C0C4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79869" y="805583"/>
            <a:ext cx="4660762" cy="4660762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6D05ED8-39E4-42F8-92CB-704C2BD0D2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79647" y="3526496"/>
            <a:ext cx="414993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45CE2E7C-6AA3-4710-825D-4CDDF788C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256C6C3-0EDC-4651-AB37-9F26CFAA6C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30294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Macintosh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Making of a nation</vt:lpstr>
      <vt:lpstr>Why Come to North America?</vt:lpstr>
      <vt:lpstr>Who came first?</vt:lpstr>
      <vt:lpstr>But was he really first?</vt:lpstr>
      <vt:lpstr>Something smells fishy</vt:lpstr>
      <vt:lpstr>Why keep coming back?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of a nation</dc:title>
  <dc:creator>Yashneel Prahalad</dc:creator>
  <cp:lastModifiedBy>Yashneel Prahalad</cp:lastModifiedBy>
  <cp:revision>1</cp:revision>
  <dcterms:created xsi:type="dcterms:W3CDTF">2019-10-31T20:07:01Z</dcterms:created>
  <dcterms:modified xsi:type="dcterms:W3CDTF">2019-10-31T20:07:09Z</dcterms:modified>
</cp:coreProperties>
</file>