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86034"/>
  </p:normalViewPr>
  <p:slideViewPr>
    <p:cSldViewPr snapToGrid="0" snapToObjects="1">
      <p:cViewPr varScale="1">
        <p:scale>
          <a:sx n="85" d="100"/>
          <a:sy n="85" d="100"/>
        </p:scale>
        <p:origin x="1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53477-FEBB-F844-832B-DFE502DFA80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16D3E-60CE-7E4E-AC30-38768926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66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Deciduous trees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giant flowering plants. They include oaks, maples, and beeches, and they grow in many parts of the world. The word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deciduous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means to “fall off,” and every fall these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trees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shed their leaves. Most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deciduous trees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broad-leaved, with wide, flat leaves.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16D3E-60CE-7E4E-AC30-38768926B0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66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16D3E-60CE-7E4E-AC30-38768926B0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4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9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4006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10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6473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03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97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6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7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4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3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7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1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4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45C93-66FB-E54D-9B8B-9F1E7B23C71E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9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26690-9E1C-EE46-B9E2-E41138F1B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969" y="4473227"/>
            <a:ext cx="8288032" cy="1096648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Canadian Shield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19FD38-B8B0-154C-8198-8F17307D0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067" y="751850"/>
            <a:ext cx="6656101" cy="372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1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AD1376-3906-E944-A0E3-030B4F324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56A3D-6F0D-C340-AF13-265BE50E2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Covers most of Canada, including most of Nunavut, Quebec, Newfoundland and Labrador, Ontario and Manitoba</a:t>
            </a:r>
          </a:p>
          <a:p>
            <a:r>
              <a:rPr lang="en-US" dirty="0">
                <a:solidFill>
                  <a:srgbClr val="FFFFFF"/>
                </a:solidFill>
              </a:rPr>
              <a:t>Lesser parts of Alberta, and the Northwest Territories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6E2B39-0E4F-C847-BD35-5DF18B2F2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52" y="1947069"/>
            <a:ext cx="4905964" cy="315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38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A35B45-F893-1B40-805F-0AA69D66D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Physical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69D81-D510-CE45-A750-DA68A97D2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Relatively flat with rounded hills of metamorphic rock</a:t>
            </a:r>
          </a:p>
          <a:p>
            <a:r>
              <a:rPr lang="en-US" dirty="0">
                <a:solidFill>
                  <a:srgbClr val="FFFFFF"/>
                </a:solidFill>
              </a:rPr>
              <a:t>Some of the worlds oldest rocks are found here, at or near the surface</a:t>
            </a:r>
          </a:p>
          <a:p>
            <a:r>
              <a:rPr lang="en-US" dirty="0">
                <a:solidFill>
                  <a:srgbClr val="FFFFFF"/>
                </a:solidFill>
              </a:rPr>
              <a:t>As glaciers retreated it scraped large deposits of soil away creating many small lakes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C45275-1D96-0A42-B93B-6202085B9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50" y="1864635"/>
            <a:ext cx="4165709" cy="312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0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5709DA-70C7-A84F-9D00-51F0761E8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Vegetation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3DE20-7E92-9649-A821-04CE8C413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Covered by the boreal forest in the south tundra in the north</a:t>
            </a:r>
          </a:p>
          <a:p>
            <a:r>
              <a:rPr lang="en-US" dirty="0">
                <a:solidFill>
                  <a:srgbClr val="FFFFFF"/>
                </a:solidFill>
              </a:rPr>
              <a:t>Combination of both coniferous and deciduous trees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B5F7BF-4903-6949-807A-AD45A9BDF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664" y="1880773"/>
            <a:ext cx="4670060" cy="309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15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6D6FF9-9063-7E4B-84DD-96A57E3F4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Natural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AD183-1D0A-1E4D-ADC6-28DCACAA0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Rocks contain large quantities of valuable metallic minerals such as lead, gold, nickel, copper and zinc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711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4351</TotalTime>
  <Words>115</Words>
  <Application>Microsoft Macintosh PowerPoint</Application>
  <PresentationFormat>Widescreen</PresentationFormat>
  <Paragraphs>16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Canadian Shield</vt:lpstr>
      <vt:lpstr>Location</vt:lpstr>
      <vt:lpstr>Physical Features</vt:lpstr>
      <vt:lpstr>Vegetation</vt:lpstr>
      <vt:lpstr>Natural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Western Cordillera</dc:title>
  <dc:creator>Yashneel Prahalad</dc:creator>
  <cp:lastModifiedBy>Yashneel Prahalad</cp:lastModifiedBy>
  <cp:revision>8</cp:revision>
  <dcterms:created xsi:type="dcterms:W3CDTF">2019-09-09T15:58:27Z</dcterms:created>
  <dcterms:modified xsi:type="dcterms:W3CDTF">2019-09-16T14:27:39Z</dcterms:modified>
</cp:coreProperties>
</file>