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90"/>
    <p:restoredTop sz="86111"/>
  </p:normalViewPr>
  <p:slideViewPr>
    <p:cSldViewPr snapToGrid="0" snapToObjects="1">
      <p:cViewPr varScale="1">
        <p:scale>
          <a:sx n="64" d="100"/>
          <a:sy n="64" d="100"/>
        </p:scale>
        <p:origin x="200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953477-FEBB-F844-832B-DFE502DFA80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B16D3E-60CE-7E4E-AC30-38768926B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66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Deciduous trees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giant flowering plants. They include oaks, maples, and beeches, and they grow in many parts of the world. The word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deciduous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means to “fall off,” and every fall these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trees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shed their leaves. Most </a:t>
            </a:r>
            <a:r>
              <a:rPr lang="en-CA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deciduous trees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broad-leaved, with wide, flat leaves.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16D3E-60CE-7E4E-AC30-38768926B0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66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16D3E-60CE-7E4E-AC30-38768926B0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715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9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4006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10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6473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03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97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6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73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4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3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7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1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4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5C93-66FB-E54D-9B8B-9F1E7B23C71E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34B16AA-0DB5-D340-B99E-CCCA082E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9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26690-9E1C-EE46-B9E2-E41138F1B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9285" y="4719833"/>
            <a:ext cx="1657220" cy="1096648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Artic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89B0F0-A501-5842-92AB-9DE1F587F7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5451" y="757239"/>
            <a:ext cx="6857177" cy="385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1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AD1376-3906-E944-A0E3-030B4F32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56A3D-6F0D-C340-AF13-265BE50E23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Covers the Northern most part of the NWT and Nunavut.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D01BDB1-CB21-A84C-A8B4-FDBD57D88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906" y="1600191"/>
            <a:ext cx="4978246" cy="364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8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A35B45-F893-1B40-805F-0AA69D66D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Physical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69D81-D510-CE45-A750-DA68A97D2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Shaped at a time when the North American plate moved Northward </a:t>
            </a:r>
          </a:p>
          <a:p>
            <a:r>
              <a:rPr lang="en-US" dirty="0">
                <a:solidFill>
                  <a:srgbClr val="FFFFFF"/>
                </a:solidFill>
              </a:rPr>
              <a:t>Younger than the Appalachian, so has not been rounded significantly.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359BA5-A3EB-054F-9445-EDFCF9632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637" y="931405"/>
            <a:ext cx="4512989" cy="4655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608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5709DA-70C7-A84F-9D00-51F0761E8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Vegetation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3DE20-7E92-9649-A821-04CE8C4138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Above the tree line preventing any vegetation to grow. </a:t>
            </a:r>
          </a:p>
          <a:p>
            <a:pPr marL="0" indent="0">
              <a:buNone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DCA36B-2F5B-634B-8001-A2854621E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62" y="1244165"/>
            <a:ext cx="5140739" cy="4361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15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Isosceles Triangle 4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6D6FF9-9063-7E4B-84DD-96A57E3F4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Natural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AD183-1D0A-1E4D-ADC6-28DCACAA0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Largely unexplored for a long period because of hostile environment. </a:t>
            </a:r>
          </a:p>
          <a:p>
            <a:r>
              <a:rPr lang="en-CA" dirty="0">
                <a:solidFill>
                  <a:schemeClr val="bg1"/>
                </a:solidFill>
              </a:rPr>
              <a:t>Mineral </a:t>
            </a:r>
            <a:r>
              <a:rPr lang="en-CA" b="1" dirty="0">
                <a:solidFill>
                  <a:schemeClr val="bg1"/>
                </a:solidFill>
              </a:rPr>
              <a:t>resources</a:t>
            </a:r>
            <a:r>
              <a:rPr lang="en-CA" dirty="0">
                <a:solidFill>
                  <a:schemeClr val="bg1"/>
                </a:solidFill>
              </a:rPr>
              <a:t> include major reserves of oil and </a:t>
            </a:r>
            <a:r>
              <a:rPr lang="en-CA" b="1" dirty="0">
                <a:solidFill>
                  <a:schemeClr val="bg1"/>
                </a:solidFill>
              </a:rPr>
              <a:t>natural</a:t>
            </a:r>
            <a:r>
              <a:rPr lang="en-CA" dirty="0">
                <a:solidFill>
                  <a:schemeClr val="bg1"/>
                </a:solidFill>
              </a:rPr>
              <a:t> gas, large quantities of minerals including iron ore, copper, nickel, zinc phosphates and diamonds.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0A7292-5EAC-FC4B-99C2-84C4F3E5FF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21" y="1591693"/>
            <a:ext cx="5155477" cy="367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2711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67</Words>
  <Application>Microsoft Macintosh PowerPoint</Application>
  <PresentationFormat>Widescreen</PresentationFormat>
  <Paragraphs>14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Artic</vt:lpstr>
      <vt:lpstr>Location</vt:lpstr>
      <vt:lpstr>Physical Features</vt:lpstr>
      <vt:lpstr>Vegetation</vt:lpstr>
      <vt:lpstr>Natural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Appalachian Mountains</dc:title>
  <dc:creator>Yashneel Prahalad</dc:creator>
  <cp:lastModifiedBy>Yashneel Prahalad</cp:lastModifiedBy>
  <cp:revision>5</cp:revision>
  <dcterms:created xsi:type="dcterms:W3CDTF">2019-09-17T14:32:22Z</dcterms:created>
  <dcterms:modified xsi:type="dcterms:W3CDTF">2019-09-17T20:44:30Z</dcterms:modified>
</cp:coreProperties>
</file>